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5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299C8-16BA-A1E2-BD4A-0DBB11DC4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HK" dirty="0"/>
              <a:t>Click to edit Master title style</a:t>
            </a:r>
            <a:endParaRPr lang="zh-HK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D8C249-6325-5E66-F0CD-E7D737D8B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HK" dirty="0"/>
              <a:t>Click to edit Master subtitle style</a:t>
            </a:r>
            <a:endParaRPr lang="zh-HK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2382C-4E63-F49A-8B84-13DEF629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6A0C3-885F-DE19-0EAF-D33093BA8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ED57A-1916-EB90-3274-26BB1D33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6824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CD6C-E22A-8CF7-94B9-F1CDDEDF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4A0B9-45B4-1FD2-C7E9-AB338EF18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A39FD-29B1-2DBF-DFEA-3A2EAA12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4092F-757F-31F6-75AC-D5CF8B01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54C42-047E-F413-3315-1E652837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769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0ED15-FE4F-0242-FB87-CE1230E5F7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E485CE-689D-F72A-6782-AFF333651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7D741-59BF-B3D1-8630-CC7E7405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31E93-2ABC-B4A1-764F-46907100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A6353-E6FC-EBEF-6E94-51AA617E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399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012CC-D5A0-D761-9F41-05182E36B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Click to edit Master title style</a:t>
            </a:r>
            <a:endParaRPr lang="zh-HK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4103B-7AC8-8D0F-3C0B-D9145F38B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86F34-924C-3642-1E77-825F3DC9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412B-7965-0050-2753-2276C5DD4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C54C8-FA73-8D33-6A5E-A1D73894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4693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9EBC1-4C93-C01D-36E1-0373D8D61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HK" dirty="0"/>
              <a:t>Click to edit Master title style</a:t>
            </a:r>
            <a:endParaRPr lang="zh-HK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ED534-D88C-E2C4-0DC8-69B846EF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F9685-3C28-DD7E-CA95-DA53A110E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7C95-717D-A832-2D21-9AFB0173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E1BB9-9A18-40DB-5F90-E97CB0807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496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19133-BF74-6E80-7EEF-097E6874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Click to edit Master title style</a:t>
            </a:r>
            <a:endParaRPr lang="zh-HK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5087B-84EB-C3D7-74B5-59049ACC8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EDE4F0-3FF1-D082-C745-974E5016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5C5F6-1BCA-99AC-B300-E31CAFFB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FBC35-8580-6317-0C20-23EF281EE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5FD31-CEF1-04B1-4994-795038EC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9184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6C8B-6516-D326-C520-183C98154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3BA9C-EFE7-77CA-B634-D64DE3571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DF3BB-1B83-EAF6-DABC-CEA296D78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7FC14-C783-4C46-2E17-33865C369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B8AC5E-208B-D509-6D6A-44DFD0E91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210890-B879-8A06-8C08-E1E540E87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6EDE28-A455-F1F5-7A54-DA159007B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948D4F-FE9B-50CF-DFD4-43294B47D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7794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948A-C47F-4B97-77A1-019E3230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1C6A2E-8B4B-DB9C-8B08-9BE081741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446A50-C3F9-61AA-1835-5C0E5DA7A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51DEE-D3F8-64C0-BD7F-A5B81CF4E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982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3BEBA1-A40F-3985-D17C-1C25C3865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D5F73F-C899-DABF-2C0C-56B362755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832F3-AE77-FEA1-1D1A-3646EB95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158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7C25-819A-A7F2-C567-51A7CCA99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CE20C-8FC2-B574-2E7B-AF9E52157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A311A-F083-0477-D63A-73FDA4BBC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D685FA-84A5-3012-6B19-27139473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E8C1-D344-AC68-F209-7ACEFE0D4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2C0B1-2B8A-8AF2-80B7-FC104D0F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5890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468E-2B1F-6DBF-0566-EE1C18C48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31E486-4E96-96C2-F448-281CF3032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F7337-451F-70A2-E9A4-EFE5B764C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38F49-4D91-D642-F224-BD302A6F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F6F943-6ED9-4C95-5150-4726B7501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C11A9-735C-2190-5A44-300804972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892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F2FF9F-3281-AA1C-CFF4-94DF6A36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66C8A-E8CE-2942-F523-E2277329C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349BC-2CEF-D45F-B828-29BE5F4F0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9421D-46DA-4534-B14B-3FB7113A50FD}" type="datetimeFigureOut">
              <a:rPr lang="zh-HK" altLang="en-US" smtClean="0"/>
              <a:t>7/8/2023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1CC1E-F40A-5D2F-9765-061EA832A2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E1194-CE34-454C-2C2A-5495CEDDB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985D1-E389-4D21-8089-14B5B7F42C8F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Picture 7" descr="A white background with a city skyline&#10;&#10;Description automatically generated">
            <a:extLst>
              <a:ext uri="{FF2B5EF4-FFF2-40B4-BE49-F238E27FC236}">
                <a16:creationId xmlns:a16="http://schemas.microsoft.com/office/drawing/2014/main" id="{EFE7FF77-A052-3EA2-EB48-D5D4D9A4F3A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99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C02EE-A771-3023-83FF-2B358FC7CC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9FF94-71EA-4A6D-62F6-A838726906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519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48D2C-1B66-FC50-4B29-6BAD6F37A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DD7A7-84A9-C479-5A61-99C242A37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16579801"/>
      </p:ext>
    </p:extLst>
  </p:cSld>
  <p:clrMapOvr>
    <a:masterClrMapping/>
  </p:clrMapOvr>
</p:sld>
</file>

<file path=ppt/theme/theme1.xml><?xml version="1.0" encoding="utf-8"?>
<a:theme xmlns:a="http://schemas.openxmlformats.org/drawingml/2006/main" name="APHRS 2023 - 1">
  <a:themeElements>
    <a:clrScheme name="APHRS 2023 -1">
      <a:dk1>
        <a:srgbClr val="134057"/>
      </a:dk1>
      <a:lt1>
        <a:srgbClr val="E7E6E6"/>
      </a:lt1>
      <a:dk2>
        <a:srgbClr val="6BAD49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APHRS 2023 - 1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ICC358</dc:creator>
  <cp:lastModifiedBy>ICC358</cp:lastModifiedBy>
  <cp:revision>6</cp:revision>
  <dcterms:created xsi:type="dcterms:W3CDTF">2023-07-27T10:35:43Z</dcterms:created>
  <dcterms:modified xsi:type="dcterms:W3CDTF">2023-08-06T19:33:27Z</dcterms:modified>
</cp:coreProperties>
</file>